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20" y="-4836"/>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Machine Learning Model Outcomes</a:t>
            </a:r>
            <a:endParaRPr sz="2100" b="1">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Both model architectures—random forest (RF)  XGBoost and LightGBM —performed exceptionally well. The LightGMB model had a better recall score (0.995) and was selected as champion.</a:t>
            </a:r>
            <a:endParaRPr sz="1200" dirty="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Performance on the test holdout data yielded near perfect scores, with only five misclassified samples out of 3,817.</a:t>
            </a:r>
            <a:endParaRPr sz="1200" dirty="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endParaRPr sz="1200" dirty="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As noted, the model performed exceptionally well on the test holdout data. Before deploying the model, the data team recommends further evaluation using additional subsets of user data.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358"/>
              <a:buNone/>
            </a:pPr>
            <a:r>
              <a:rPr lang="en" sz="657" i="1" dirty="0">
                <a:latin typeface="Lato"/>
                <a:ea typeface="Lato"/>
                <a:cs typeface="Lato"/>
                <a:sym typeface="Lato"/>
              </a:rPr>
              <a:t>Confusion matrix for the champion LightGBM model on test holdout data shows only five misclassified samples out of 3,817.</a:t>
            </a:r>
            <a:endParaRPr sz="657" i="1" dirty="0">
              <a:solidFill>
                <a:srgbClr val="000000"/>
              </a:solidFill>
              <a:latin typeface="Lato"/>
              <a:ea typeface="Lato"/>
              <a:cs typeface="Lato"/>
              <a:sym typeface="Lato"/>
            </a:endParaRPr>
          </a:p>
        </p:txBody>
      </p:sp>
      <p:pic>
        <p:nvPicPr>
          <p:cNvPr id="3" name="Picture 2">
            <a:extLst>
              <a:ext uri="{FF2B5EF4-FFF2-40B4-BE49-F238E27FC236}">
                <a16:creationId xmlns:a16="http://schemas.microsoft.com/office/drawing/2014/main" id="{E83A6B97-A6B7-7D69-2FE3-5001F03D0129}"/>
              </a:ext>
            </a:extLst>
          </p:cNvPr>
          <p:cNvPicPr>
            <a:picLocks noChangeAspect="1"/>
          </p:cNvPicPr>
          <p:nvPr/>
        </p:nvPicPr>
        <p:blipFill>
          <a:blip r:embed="rId3"/>
          <a:stretch>
            <a:fillRect/>
          </a:stretch>
        </p:blipFill>
        <p:spPr>
          <a:xfrm>
            <a:off x="4304300" y="5115987"/>
            <a:ext cx="2795760" cy="245441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401</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PT Sans Narrow</vt:lpstr>
      <vt:lpstr>Lato</vt:lpstr>
      <vt:lpstr>Arial</vt:lpstr>
      <vt:lpstr>Roboto</vt:lpstr>
      <vt:lpstr>Calibri</vt:lpstr>
      <vt:lpstr>Google Sans</vt:lpstr>
      <vt:lpstr>Google Sans SemiBold</vt:lpstr>
      <vt:lpstr>Work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SIRIDACH JAROENSIRI</dc:creator>
  <cp:lastModifiedBy>siridach jaroensiri</cp:lastModifiedBy>
  <cp:revision>1</cp:revision>
  <dcterms:modified xsi:type="dcterms:W3CDTF">2025-04-13T06:25:00Z</dcterms:modified>
</cp:coreProperties>
</file>